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/>
          <a:lstStyle/>
          <a:p>
            <a:r>
              <a:rPr lang="ru-RU" dirty="0" smtClean="0"/>
              <a:t>Лекция 1. Истоки и основные течения </a:t>
            </a:r>
            <a:r>
              <a:rPr lang="ru-RU" dirty="0" err="1" smtClean="0"/>
              <a:t>институционализма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75390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32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71487"/>
            <a:ext cx="5943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22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9533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55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890587"/>
            <a:ext cx="59340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56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5484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429000"/>
            <a:ext cx="5076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266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6853237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97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228600"/>
            <a:ext cx="7159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Альтернативная классификация концепций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институционализма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862012"/>
            <a:ext cx="5934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3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 поведения человека в институциональной экономике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Трансакционные</a:t>
            </a:r>
            <a:r>
              <a:rPr lang="ru-RU" dirty="0" smtClean="0"/>
              <a:t> издержки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9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7010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39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70056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4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753903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6853237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2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281112"/>
            <a:ext cx="5734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57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1400175"/>
            <a:ext cx="59340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07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прав собственности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97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780212" cy="39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42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7005637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56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708183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21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70083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422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200"/>
            <a:ext cx="4710112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991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1"/>
            <a:ext cx="600075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30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9962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Фирма как экономическая организация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05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648652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495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1624012"/>
            <a:ext cx="5924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727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1247775"/>
            <a:ext cx="59340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88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Группы интересов как институциональные </a:t>
            </a:r>
            <a:r>
              <a:rPr lang="ru-RU" dirty="0" err="1" smtClean="0"/>
              <a:t>инноваторы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8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734455"/>
            <a:ext cx="5940425" cy="338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551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68532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29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7770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964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7313612" cy="41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52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Институциональные изменения. Новая институциональная экономика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7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767637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4086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522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71580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50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70866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940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7310437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39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54530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171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715803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410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6294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4810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878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65865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81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539037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7676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Лекция 2. Методология институциональной экономики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1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539037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30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7539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24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Экран (4:3)</PresentationFormat>
  <Paragraphs>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Лекция 1. Истоки и основные течения институционализма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Лекция 2. Методология институциональной экономики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поведения человека в институциональной экономике  Трансакционные издержки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Теория прав собственности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Фирма как экономическая организация   </vt:lpstr>
      <vt:lpstr>Презентация PowerPoint</vt:lpstr>
      <vt:lpstr>Презентация PowerPoint</vt:lpstr>
      <vt:lpstr>Презентация PowerPoint</vt:lpstr>
      <vt:lpstr>Группы интересов как институциональные инноваторы    </vt:lpstr>
      <vt:lpstr>Презентация PowerPoint</vt:lpstr>
      <vt:lpstr>Презентация PowerPoint</vt:lpstr>
      <vt:lpstr>Презентация PowerPoint</vt:lpstr>
      <vt:lpstr>Презентация PowerPoint</vt:lpstr>
      <vt:lpstr> Институциональные изменения. Новая институциональная экономика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1: Маркетинг и маркетинговая философия</dc:title>
  <dc:creator>РПОЛЛР</dc:creator>
  <cp:lastModifiedBy>РПОЛЛР</cp:lastModifiedBy>
  <cp:revision>4</cp:revision>
  <dcterms:modified xsi:type="dcterms:W3CDTF">2019-03-12T15:17:10Z</dcterms:modified>
</cp:coreProperties>
</file>